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1_0.xml" ContentType="application/vnd.ms-powerpoint.comments+xml"/>
  <Override PartName="/ppt/comments/modernComment_102_0.xml" ContentType="application/vnd.ms-powerpoint.comments+xml"/>
  <Override PartName="/ppt/comments/modernComment_103_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44FE2C-1848-1515-7665-DBDCAB5EEB71}" name="Emma Matthewson" initials="EM" userId="S::emma.matthewson@bonnierbooks.co.uk::65635a1b-a1c1-4a55-b2dd-a371d43da4bf" providerId="AD"/>
  <p188:author id="{D4F97BD8-9B16-7F5D-1430-E36E36EB12D9}" name="harrythomas126@outlook.com" initials="h" userId="9f6fe61f643c9cb0"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00"/>
    <p:restoredTop sz="94635"/>
  </p:normalViewPr>
  <p:slideViewPr>
    <p:cSldViewPr snapToGrid="0" snapToObjects="1">
      <p:cViewPr varScale="1">
        <p:scale>
          <a:sx n="97" d="100"/>
          <a:sy n="97" d="100"/>
        </p:scale>
        <p:origin x="678" y="3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8E068C6E-4F2B-41A4-B9AC-B44CE7A41591}" authorId="{5E44FE2C-1848-1515-7665-DBDCAB5EEB71}" created="2025-11-20T08:26:56.739">
    <ac:deMkLst xmlns:ac="http://schemas.microsoft.com/office/drawing/2013/main/command">
      <pc:docMk xmlns:pc="http://schemas.microsoft.com/office/powerpoint/2013/main/command"/>
      <pc:sldMk xmlns:pc="http://schemas.microsoft.com/office/powerpoint/2013/main/command" cId="0" sldId="257"/>
      <ac:spMk id="3" creationId="{00000000-0000-0000-0000-000000000000}"/>
    </ac:deMkLst>
    <p188:txBody>
      <a:bodyPr/>
      <a:lstStyle/>
      <a:p>
        <a:r>
          <a:rPr lang="en-GB"/>
          <a:t>Delete this as this is the padel ball guide?</a:t>
        </a:r>
      </a:p>
    </p188:txBody>
  </p188:cm>
  <p188:cm id="{69357CB2-467F-40A7-B8F4-6E909EF1B822}" authorId="{5E44FE2C-1848-1515-7665-DBDCAB5EEB71}" created="2025-11-20T08:28:15.700">
    <ac:deMkLst xmlns:ac="http://schemas.microsoft.com/office/drawing/2013/main/command">
      <pc:docMk xmlns:pc="http://schemas.microsoft.com/office/powerpoint/2013/main/command"/>
      <pc:sldMk xmlns:pc="http://schemas.microsoft.com/office/powerpoint/2013/main/command" cId="0" sldId="257"/>
      <ac:spMk id="3" creationId="{00000000-0000-0000-0000-000000000000}"/>
    </ac:deMkLst>
    <p188:txBody>
      <a:bodyPr/>
      <a:lstStyle/>
      <a:p>
        <a:r>
          <a:rPr lang="en-GB"/>
          <a:t>Suggest add ‘when in’ and brackets here</a:t>
        </a:r>
      </a:p>
    </p188:txBody>
  </p188:cm>
  <p188:cm id="{B45D77F2-6CFF-4878-8CB1-46A59D7754E4}" authorId="{5E44FE2C-1848-1515-7665-DBDCAB5EEB71}" created="2025-11-20T08:29:10.953">
    <ac:deMkLst xmlns:ac="http://schemas.microsoft.com/office/drawing/2013/main/command">
      <pc:docMk xmlns:pc="http://schemas.microsoft.com/office/powerpoint/2013/main/command"/>
      <pc:sldMk xmlns:pc="http://schemas.microsoft.com/office/powerpoint/2013/main/command" cId="0" sldId="257"/>
      <ac:spMk id="3" creationId="{00000000-0000-0000-0000-000000000000}"/>
    </ac:deMkLst>
    <p188:txBody>
      <a:bodyPr/>
      <a:lstStyle/>
      <a:p>
        <a:r>
          <a:rPr lang="en-GB"/>
          <a:t>This bullet point is smaller than the others</a:t>
        </a:r>
      </a:p>
    </p188:txBody>
  </p188:cm>
</p188:cmLst>
</file>

<file path=ppt/comments/modernComment_102_0.xml><?xml version="1.0" encoding="utf-8"?>
<p188:cmLst xmlns:a="http://schemas.openxmlformats.org/drawingml/2006/main" xmlns:r="http://schemas.openxmlformats.org/officeDocument/2006/relationships" xmlns:p188="http://schemas.microsoft.com/office/powerpoint/2018/8/main">
  <p188:cm id="{DE581FFB-964C-4A27-AFD6-94F2033BC9CD}" authorId="{5E44FE2C-1848-1515-7665-DBDCAB5EEB71}" created="2025-11-20T08:30:53.737">
    <ac:deMkLst xmlns:ac="http://schemas.microsoft.com/office/drawing/2013/main/command">
      <pc:docMk xmlns:pc="http://schemas.microsoft.com/office/powerpoint/2013/main/command"/>
      <pc:sldMk xmlns:pc="http://schemas.microsoft.com/office/powerpoint/2013/main/command" cId="0" sldId="258"/>
      <ac:spMk id="3" creationId="{00000000-0000-0000-0000-000000000000}"/>
    </ac:deMkLst>
    <p188:txBody>
      <a:bodyPr/>
      <a:lstStyle/>
      <a:p>
        <a:r>
          <a:rPr lang="en-GB"/>
          <a:t>Is the third button the yellow button? If so, say so?</a:t>
        </a:r>
      </a:p>
    </p188:txBody>
  </p188:cm>
  <p188:cm id="{4E091A4A-094B-4F0F-975B-FB0EBB55650E}" authorId="{5E44FE2C-1848-1515-7665-DBDCAB5EEB71}" created="2025-11-20T08:32:57.700">
    <ac:deMkLst xmlns:ac="http://schemas.microsoft.com/office/drawing/2013/main/command">
      <pc:docMk xmlns:pc="http://schemas.microsoft.com/office/powerpoint/2013/main/command"/>
      <pc:sldMk xmlns:pc="http://schemas.microsoft.com/office/powerpoint/2013/main/command" cId="0" sldId="258"/>
      <ac:spMk id="3" creationId="{00000000-0000-0000-0000-000000000000}"/>
    </ac:deMkLst>
    <p188:txBody>
      <a:bodyPr/>
      <a:lstStyle/>
      <a:p>
        <a:r>
          <a:rPr lang="en-GB"/>
          <a:t>How do people know which is the second button? Can you say ‘next to the Manual/Automatic mode rocker button’? Or the ‘middle button’ (you use ‘middle button’  on the next page in the automatic mode section). You also say ‘middle button’ above - is it the same button or different?</a:t>
        </a:r>
      </a:p>
    </p188:txBody>
  </p188:cm>
  <p188:cm id="{DD77FE75-42AB-4A25-9DC0-F74EFE4B4BB7}" authorId="{5E44FE2C-1848-1515-7665-DBDCAB5EEB71}" created="2025-11-20T08:34:45.299">
    <ac:deMkLst xmlns:ac="http://schemas.microsoft.com/office/drawing/2013/main/command">
      <pc:docMk xmlns:pc="http://schemas.microsoft.com/office/powerpoint/2013/main/command"/>
      <pc:sldMk xmlns:pc="http://schemas.microsoft.com/office/powerpoint/2013/main/command" cId="0" sldId="258"/>
      <ac:spMk id="3" creationId="{00000000-0000-0000-0000-000000000000}"/>
    </ac:deMkLst>
    <p188:txBody>
      <a:bodyPr/>
      <a:lstStyle/>
      <a:p>
        <a:r>
          <a:rPr lang="en-GB"/>
          <a:t>Suggest add ‘pressures’ here</a:t>
        </a:r>
      </a:p>
    </p188:txBody>
  </p188:cm>
</p188:cmLst>
</file>

<file path=ppt/comments/modernComment_103_0.xml><?xml version="1.0" encoding="utf-8"?>
<p188:cmLst xmlns:a="http://schemas.openxmlformats.org/drawingml/2006/main" xmlns:r="http://schemas.openxmlformats.org/officeDocument/2006/relationships" xmlns:p188="http://schemas.microsoft.com/office/powerpoint/2018/8/main">
  <p188:cm id="{0B8C9246-98C4-4C2D-882E-E64881433E1E}" authorId="{5E44FE2C-1848-1515-7665-DBDCAB5EEB71}" created="2025-11-20T08:36:15.535">
    <ac:txMkLst xmlns:ac="http://schemas.microsoft.com/office/drawing/2013/main/command">
      <pc:docMk xmlns:pc="http://schemas.microsoft.com/office/powerpoint/2013/main/command"/>
      <pc:sldMk xmlns:pc="http://schemas.microsoft.com/office/powerpoint/2013/main/command" cId="0" sldId="259"/>
      <ac:spMk id="3" creationId="{00000000-0000-0000-0000-000000000000}"/>
      <ac:txMk cp="32">
        <ac:context len="736" hash="2034031396"/>
      </ac:txMk>
    </ac:txMkLst>
    <p188:pos x="3609703" y="254726"/>
    <p188:txBody>
      <a:bodyPr/>
      <a:lstStyle/>
      <a:p>
        <a:r>
          <a:rPr lang="en-GB"/>
          <a:t>Have replaced ‘it’ with ‘the tube’ here and aligned the start of each point</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1_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02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3_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info@rebounze.n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l-NL" b="1" dirty="0"/>
              <a:t>REBOUNZE</a:t>
            </a:r>
            <a:br>
              <a:rPr lang="nl-NL" b="1" dirty="0"/>
            </a:br>
            <a:r>
              <a:rPr b="1" dirty="0" err="1"/>
              <a:t>Aut</a:t>
            </a:r>
            <a:r>
              <a:rPr lang="nl-NL" b="1" dirty="0"/>
              <a:t>o</a:t>
            </a:r>
            <a:r>
              <a:rPr b="1" dirty="0" err="1"/>
              <a:t>matische</a:t>
            </a:r>
            <a:r>
              <a:rPr b="1" dirty="0"/>
              <a:t> Padel Ball </a:t>
            </a:r>
            <a:r>
              <a:rPr b="1" dirty="0" err="1"/>
              <a:t>Pressuri</a:t>
            </a:r>
            <a:r>
              <a:rPr lang="en-GB" b="1" dirty="0"/>
              <a:t>z</a:t>
            </a:r>
            <a:r>
              <a:rPr b="1" dirty="0"/>
              <a:t>er </a:t>
            </a:r>
          </a:p>
        </p:txBody>
      </p:sp>
      <p:sp>
        <p:nvSpPr>
          <p:cNvPr id="3" name="Subtitle 2"/>
          <p:cNvSpPr>
            <a:spLocks noGrp="1"/>
          </p:cNvSpPr>
          <p:nvPr>
            <p:ph type="subTitle" idx="1"/>
          </p:nvPr>
        </p:nvSpPr>
        <p:spPr/>
        <p:txBody>
          <a:bodyPr/>
          <a:lstStyle/>
          <a:p>
            <a:r>
              <a:rPr lang="en-GB" dirty="0"/>
              <a:t>Gebruikers Handleiding</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Overzicht &amp; Specificaties</a:t>
            </a:r>
          </a:p>
        </p:txBody>
      </p:sp>
      <p:sp>
        <p:nvSpPr>
          <p:cNvPr id="3" name="Content Placeholder 2"/>
          <p:cNvSpPr>
            <a:spLocks noGrp="1"/>
          </p:cNvSpPr>
          <p:nvPr>
            <p:ph idx="1"/>
          </p:nvPr>
        </p:nvSpPr>
        <p:spPr>
          <a:xfrm>
            <a:off x="366823" y="1484941"/>
            <a:ext cx="8410353" cy="5475767"/>
          </a:xfrm>
        </p:spPr>
        <p:txBody>
          <a:bodyPr>
            <a:normAutofit fontScale="55000" lnSpcReduction="20000"/>
          </a:bodyPr>
          <a:lstStyle/>
          <a:p>
            <a:pPr marL="0" indent="0" algn="l">
              <a:buNone/>
              <a:defRPr sz="1400">
                <a:latin typeface="Calibri"/>
              </a:defRPr>
            </a:pPr>
            <a:r>
              <a:rPr sz="2900" dirty="0"/>
              <a:t>Product </a:t>
            </a:r>
            <a:r>
              <a:rPr sz="2900" dirty="0" err="1"/>
              <a:t>Overvie</a:t>
            </a:r>
            <a:r>
              <a:rPr lang="en-GB" sz="2900" dirty="0"/>
              <a:t>w</a:t>
            </a:r>
          </a:p>
          <a:p>
            <a:pPr marL="0" indent="0" algn="l">
              <a:buNone/>
              <a:defRPr sz="1400">
                <a:latin typeface="Calibri"/>
              </a:defRPr>
            </a:pPr>
            <a:endParaRPr sz="2500" dirty="0"/>
          </a:p>
          <a:p>
            <a:pPr marL="0" indent="0">
              <a:buNone/>
              <a:defRPr sz="1400">
                <a:latin typeface="Calibri"/>
              </a:defRPr>
            </a:pPr>
            <a:r>
              <a:rPr lang="nl-NL" sz="2500" dirty="0"/>
              <a:t>De Automatische </a:t>
            </a:r>
            <a:r>
              <a:rPr lang="nl-NL" sz="2500" dirty="0" err="1"/>
              <a:t>Padel</a:t>
            </a:r>
            <a:r>
              <a:rPr lang="nl-NL" sz="2500" dirty="0"/>
              <a:t> Bal Drukhouder handhaaft en herstelt optimale druk voor zowel tennis- als </a:t>
            </a:r>
            <a:r>
              <a:rPr lang="nl-NL" sz="2500" dirty="0" err="1"/>
              <a:t>padelballen</a:t>
            </a:r>
            <a:r>
              <a:rPr lang="nl-NL" sz="2500" dirty="0"/>
              <a:t>. Het voegt </a:t>
            </a:r>
            <a:r>
              <a:rPr lang="nl-NL" sz="2500" dirty="0" err="1"/>
              <a:t>autmatisch</a:t>
            </a:r>
            <a:r>
              <a:rPr lang="nl-NL" sz="2500" dirty="0"/>
              <a:t> lucht toe wanneer de druk met meer dan 20% daalt (in </a:t>
            </a:r>
            <a:r>
              <a:rPr lang="nl-NL" sz="2500" dirty="0" err="1"/>
              <a:t>autmatische</a:t>
            </a:r>
            <a:r>
              <a:rPr lang="nl-NL" sz="2500" dirty="0"/>
              <a:t> modus). </a:t>
            </a:r>
          </a:p>
          <a:p>
            <a:pPr marL="0" indent="0">
              <a:buNone/>
              <a:defRPr sz="1400">
                <a:latin typeface="Calibri"/>
              </a:defRPr>
            </a:pPr>
            <a:r>
              <a:rPr lang="nl-NL" sz="2500" dirty="0"/>
              <a:t>Een lichte PSI-daling in de loop van de tijd is normaal.
</a:t>
            </a:r>
          </a:p>
          <a:p>
            <a:pPr marL="0" indent="0">
              <a:buNone/>
              <a:defRPr sz="1400">
                <a:latin typeface="Calibri"/>
              </a:defRPr>
            </a:pPr>
            <a:r>
              <a:rPr lang="nl-NL" sz="2500" dirty="0"/>
              <a:t>Lees goed door voordat je het gebruikt om een veilige en effectieve werking te garanderen.</a:t>
            </a:r>
            <a:endParaRPr sz="2000" dirty="0"/>
          </a:p>
          <a:p>
            <a:pPr marL="0" indent="0" algn="l">
              <a:buNone/>
              <a:defRPr sz="1400">
                <a:latin typeface="Calibri"/>
              </a:defRPr>
            </a:pPr>
            <a:endParaRPr lang="nl-NL" sz="2900" dirty="0"/>
          </a:p>
          <a:p>
            <a:pPr marL="0" indent="0" algn="l">
              <a:buNone/>
              <a:defRPr sz="1400">
                <a:latin typeface="Calibri"/>
              </a:defRPr>
            </a:pPr>
            <a:r>
              <a:rPr sz="2900" dirty="0" err="1"/>
              <a:t>Verpakking</a:t>
            </a:r>
            <a:r>
              <a:rPr sz="2900" dirty="0"/>
              <a:t> Inhoud</a:t>
            </a:r>
            <a:endParaRPr lang="en-GB" sz="2900" dirty="0"/>
          </a:p>
          <a:p>
            <a:pPr marL="0" indent="0" algn="l">
              <a:buNone/>
              <a:defRPr sz="1400">
                <a:latin typeface="Calibri"/>
              </a:defRPr>
            </a:pPr>
            <a:endParaRPr sz="2000" dirty="0"/>
          </a:p>
          <a:p>
            <a:pPr marL="0" indent="0" algn="l">
              <a:buNone/>
              <a:defRPr sz="1400">
                <a:latin typeface="Calibri"/>
              </a:defRPr>
            </a:pPr>
            <a:r>
              <a:rPr sz="2500" dirty="0"/>
              <a:t>• </a:t>
            </a:r>
            <a:r>
              <a:rPr lang="en-GB" sz="2500" dirty="0"/>
              <a:t>Autematische Padel Ball Drukregelaar (20 PSI) </a:t>
            </a:r>
          </a:p>
          <a:p>
            <a:pPr marL="0" indent="0" algn="l">
              <a:buNone/>
              <a:defRPr sz="1400">
                <a:latin typeface="Calibri"/>
              </a:defRPr>
            </a:pPr>
            <a:r>
              <a:rPr lang="en-GB" sz="2500" dirty="0"/>
              <a:t>• USB-C Opladen Cable</a:t>
            </a:r>
            <a:endParaRPr sz="2500" dirty="0"/>
          </a:p>
          <a:p>
            <a:pPr marL="0" indent="0" algn="l">
              <a:buNone/>
              <a:defRPr sz="1400">
                <a:latin typeface="Calibri"/>
              </a:defRPr>
            </a:pPr>
            <a:r>
              <a:rPr sz="2500" dirty="0"/>
              <a:t>•</a:t>
            </a:r>
            <a:r>
              <a:rPr lang="en-GB" sz="2500" dirty="0"/>
              <a:t> Extra </a:t>
            </a:r>
            <a:r>
              <a:rPr sz="2500" dirty="0"/>
              <a:t>Sealing Ring</a:t>
            </a:r>
          </a:p>
          <a:p>
            <a:pPr marL="0" indent="0" algn="l">
              <a:buNone/>
              <a:defRPr sz="1400">
                <a:latin typeface="Calibri"/>
              </a:defRPr>
            </a:pPr>
            <a:r>
              <a:rPr sz="2500" dirty="0"/>
              <a:t>• Gebruikers </a:t>
            </a:r>
            <a:r>
              <a:rPr lang="en-GB" sz="2500" dirty="0"/>
              <a:t>Handleiding</a:t>
            </a:r>
          </a:p>
          <a:p>
            <a:pPr marL="0" indent="0">
              <a:buNone/>
              <a:defRPr sz="1400">
                <a:latin typeface="Calibri"/>
              </a:defRPr>
            </a:pPr>
            <a:r>
              <a:rPr lang="en-GB" sz="2500" dirty="0"/>
              <a:t>• Extra Lid</a:t>
            </a:r>
          </a:p>
          <a:p>
            <a:pPr marL="0" indent="0" algn="l">
              <a:buNone/>
              <a:defRPr sz="1400">
                <a:latin typeface="Calibri"/>
              </a:defRPr>
            </a:pPr>
            <a:endParaRPr sz="2000" dirty="0"/>
          </a:p>
          <a:p>
            <a:pPr marL="0" indent="0" algn="l">
              <a:buNone/>
              <a:defRPr sz="1400">
                <a:latin typeface="Calibri"/>
              </a:defRPr>
            </a:pPr>
            <a:r>
              <a:rPr sz="2900" dirty="0"/>
              <a:t>Specificaties</a:t>
            </a:r>
            <a:endParaRPr lang="en-GB" sz="2900" dirty="0"/>
          </a:p>
          <a:p>
            <a:pPr marL="0" indent="0" algn="l">
              <a:buNone/>
              <a:defRPr sz="1400">
                <a:latin typeface="Calibri"/>
              </a:defRPr>
            </a:pPr>
            <a:endParaRPr lang="en-GB" sz="2000" dirty="0"/>
          </a:p>
          <a:p>
            <a:pPr marL="0" indent="0">
              <a:buNone/>
              <a:defRPr sz="1400">
                <a:latin typeface="Calibri"/>
              </a:defRPr>
            </a:pPr>
            <a:r>
              <a:rPr lang="en-GB" sz="2500" dirty="0"/>
              <a:t>• Modusl: </a:t>
            </a:r>
            <a:r>
              <a:rPr lang="en-GB" sz="2500" dirty="0" err="1"/>
              <a:t>Preserva</a:t>
            </a:r>
            <a:r>
              <a:rPr lang="en-GB" sz="2500" dirty="0"/>
              <a:t> 1 Pure Metal </a:t>
            </a:r>
          </a:p>
          <a:p>
            <a:pPr marL="0" indent="0">
              <a:buNone/>
              <a:defRPr sz="1400">
                <a:latin typeface="Calibri"/>
              </a:defRPr>
            </a:pPr>
            <a:r>
              <a:rPr sz="2500" dirty="0"/>
              <a:t>•</a:t>
            </a:r>
            <a:r>
              <a:rPr lang="en-GB" sz="2500" dirty="0"/>
              <a:t> </a:t>
            </a:r>
            <a:r>
              <a:rPr sz="2500" dirty="0"/>
              <a:t>Maximale PSI: 20 PSI</a:t>
            </a:r>
          </a:p>
          <a:p>
            <a:pPr marL="0" indent="0" algn="l">
              <a:buNone/>
              <a:defRPr sz="1400">
                <a:latin typeface="Calibri"/>
              </a:defRPr>
            </a:pPr>
            <a:r>
              <a:rPr sz="2500" dirty="0"/>
              <a:t>• Batterij: 18650 Rechargeable Lithium Batterij (3200mAh)</a:t>
            </a:r>
          </a:p>
          <a:p>
            <a:pPr marL="0" indent="0" algn="l">
              <a:buNone/>
              <a:defRPr sz="1400">
                <a:latin typeface="Calibri"/>
              </a:defRPr>
            </a:pPr>
            <a:r>
              <a:rPr sz="2500" dirty="0"/>
              <a:t>• Opladen Vermogen: 10W | Opladen Tijd: 2–3 hours</a:t>
            </a:r>
          </a:p>
          <a:p>
            <a:pPr marL="0" indent="0" algn="l">
              <a:buNone/>
              <a:defRPr sz="1400">
                <a:latin typeface="Calibri"/>
              </a:defRPr>
            </a:pPr>
            <a:r>
              <a:rPr sz="2500" dirty="0"/>
              <a:t>• Batterij Levensduur: Approx. 5–7 weeks (50–60 pressure cycles)</a:t>
            </a:r>
          </a:p>
          <a:p>
            <a:pPr marL="0" indent="0" algn="l">
              <a:buNone/>
              <a:defRPr sz="1400">
                <a:latin typeface="Calibri"/>
              </a:defRPr>
            </a:pPr>
            <a:r>
              <a:rPr sz="2500" dirty="0"/>
              <a:t>• Bedrijfs Temperatuur: 0°C – 45°C</a:t>
            </a:r>
          </a:p>
          <a:p>
            <a:pPr marL="0" indent="0" algn="l">
              <a:buNone/>
              <a:defRPr sz="1400">
                <a:latin typeface="Calibri"/>
              </a:defRPr>
            </a:pPr>
            <a:r>
              <a:rPr sz="2500" dirty="0"/>
              <a:t>• Garantie: 1 year</a:t>
            </a:r>
          </a:p>
          <a:p>
            <a:pPr algn="l">
              <a:defRPr sz="1400">
                <a:latin typeface="Calibri"/>
              </a:defRPr>
            </a:pPr>
            <a:endParaRPr dirty="0"/>
          </a:p>
        </p:txBody>
      </p:sp>
    </p:spTree>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Hoe te Gebruiken &amp; Aanbevolen Druk</a:t>
            </a:r>
          </a:p>
        </p:txBody>
      </p:sp>
      <p:sp>
        <p:nvSpPr>
          <p:cNvPr id="3" name="Content Placeholder 2"/>
          <p:cNvSpPr>
            <a:spLocks noGrp="1"/>
          </p:cNvSpPr>
          <p:nvPr>
            <p:ph idx="1"/>
          </p:nvPr>
        </p:nvSpPr>
        <p:spPr/>
        <p:txBody>
          <a:bodyPr>
            <a:normAutofit fontScale="92500" lnSpcReduction="10000"/>
          </a:bodyPr>
          <a:lstStyle/>
          <a:p>
            <a:pPr marL="0" indent="0" algn="l">
              <a:buNone/>
              <a:defRPr sz="1400">
                <a:latin typeface="Calibri"/>
              </a:defRPr>
            </a:pPr>
            <a:r>
              <a:rPr sz="1600" dirty="0"/>
              <a:t>Hoe te Gebruiken</a:t>
            </a:r>
            <a:endParaRPr lang="en-GB" sz="1600" dirty="0"/>
          </a:p>
          <a:p>
            <a:pPr marL="0" indent="0" algn="l">
              <a:buNone/>
              <a:defRPr sz="1400">
                <a:latin typeface="Calibri"/>
              </a:defRPr>
            </a:pPr>
            <a:endParaRPr dirty="0"/>
          </a:p>
          <a:p>
            <a:pPr>
              <a:defRPr sz="1400">
                <a:latin typeface="Calibri"/>
              </a:defRPr>
            </a:pPr>
            <a:r>
              <a:rPr lang="nl-NL" dirty="0"/>
              <a:t>1. Controleer PSI – Schakel de "M" (Manual Modus) om de huidige PSI te bekijken.
2. Laat druk los – Druk op de gele button om alle lucht los te laten tot deze leeg is.
3. Ballen toevoegen – Plaats ballen erin en sluit het deksel stevig.
4. Stel de gewenste PSI in – Schakel de schakelaar om en gebruik de middelste knop om de PSI aan te passen (0–20 PSI, alleen handmatige modus).
5. Start met drukopbouw – Druk op dezelfde knop als bij het aanpassen van de PSI om te beginnen met persen.
6. Opslag  – Houd ballen binnen tot het volgende gebruik.
7. Laat Druk los – Druk op de gele button totdat het scherm 0 PSI toont (handmatige modus).
8. Uitzetten – Zorg ervoor dat de button voor het openen in neutraal staat om uit te schakelen.</a:t>
            </a:r>
            <a:endParaRPr dirty="0"/>
          </a:p>
          <a:p>
            <a:pPr marL="0" indent="0" algn="l">
              <a:buNone/>
              <a:defRPr sz="1400">
                <a:latin typeface="Calibri"/>
              </a:defRPr>
            </a:pPr>
            <a:endParaRPr lang="nl-NL" sz="1600" dirty="0"/>
          </a:p>
          <a:p>
            <a:pPr marL="0" indent="0" algn="l">
              <a:buNone/>
              <a:defRPr sz="1400">
                <a:latin typeface="Calibri"/>
              </a:defRPr>
            </a:pPr>
            <a:r>
              <a:rPr sz="1600" dirty="0" err="1"/>
              <a:t>Aanbevolen</a:t>
            </a:r>
            <a:r>
              <a:rPr sz="1600" dirty="0"/>
              <a:t> Druk Niveaus</a:t>
            </a:r>
            <a:r>
              <a:rPr lang="en-GB" sz="1600" dirty="0"/>
              <a:t>*</a:t>
            </a:r>
          </a:p>
          <a:p>
            <a:pPr marL="0" indent="0" algn="l">
              <a:buNone/>
              <a:defRPr sz="1400">
                <a:latin typeface="Calibri"/>
              </a:defRPr>
            </a:pPr>
            <a:endParaRPr dirty="0"/>
          </a:p>
          <a:p>
            <a:pPr>
              <a:defRPr sz="1400">
                <a:latin typeface="Calibri"/>
              </a:defRPr>
            </a:pPr>
            <a:r>
              <a:rPr dirty="0"/>
              <a:t>  </a:t>
            </a:r>
            <a:r>
              <a:rPr lang="nl-NL" dirty="0"/>
              <a:t>Om nieuwe ballen te onderhouden: 14 PSI
  Om oude ballen opnieuw te drukken: 20 PSI
* De vereiste druk is afhankelijk van veel verschillende factoren; Hierboven vermeld zijn de industriestandaarddruk. Houd er echter rekening mee dat veel factoren, zoals temperatuur, hoogte en hoeveelheid balgebruik, hiervan invloed hebben</a:t>
            </a:r>
            <a:r>
              <a:rPr lang="en-GB" dirty="0"/>
              <a:t>. </a:t>
            </a: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Aut</a:t>
            </a:r>
            <a:r>
              <a:rPr lang="nl-NL" dirty="0"/>
              <a:t>o</a:t>
            </a:r>
            <a:r>
              <a:rPr dirty="0" err="1"/>
              <a:t>matische</a:t>
            </a:r>
            <a:r>
              <a:rPr dirty="0"/>
              <a:t> Modus</a:t>
            </a:r>
          </a:p>
        </p:txBody>
      </p:sp>
      <p:sp>
        <p:nvSpPr>
          <p:cNvPr id="3" name="Content Placeholder 2"/>
          <p:cNvSpPr>
            <a:spLocks noGrp="1"/>
          </p:cNvSpPr>
          <p:nvPr>
            <p:ph idx="1"/>
          </p:nvPr>
        </p:nvSpPr>
        <p:spPr/>
        <p:txBody>
          <a:bodyPr>
            <a:normAutofit/>
          </a:bodyPr>
          <a:lstStyle/>
          <a:p>
            <a:pPr>
              <a:defRPr sz="1400">
                <a:latin typeface="Calibri"/>
              </a:defRPr>
            </a:pPr>
            <a:r>
              <a:rPr lang="nl-NL" dirty="0"/>
              <a:t>Wanneer de buis in automatische modus wordt gestart, wordt de laatste PSI automatisch teruggegeven.
PSI kan niet handmatig worden aangepast in automatische modus.
Om de PSI te veranderen, schakel eerst de handmatige modus over.
Druk één keer op de middelste button om de PSI te controleren; Controleer de batterijduur twee keer.
Als je dezelfde PSI als voorheen gebruikt, activeer dan gewoon de automatische modus.</a:t>
            </a:r>
            <a:endParaRPr lang="en-GB" dirty="0"/>
          </a:p>
          <a:p>
            <a:pPr algn="l">
              <a:defRPr sz="1400">
                <a:latin typeface="Calibri"/>
              </a:defRPr>
            </a:pPr>
            <a:endParaRPr lang="en-GB" dirty="0"/>
          </a:p>
          <a:p>
            <a:pPr marL="0" indent="0" algn="ctr">
              <a:buNone/>
              <a:defRPr sz="1400">
                <a:latin typeface="Calibri"/>
              </a:defRPr>
            </a:pPr>
            <a:r>
              <a:rPr lang="en-GB" sz="4800" dirty="0">
                <a:latin typeface="+mj-lt"/>
              </a:rPr>
              <a:t>Veiligheid </a:t>
            </a:r>
            <a:endParaRPr sz="4800" dirty="0">
              <a:latin typeface="+mj-lt"/>
            </a:endParaRPr>
          </a:p>
          <a:p>
            <a:pPr algn="l">
              <a:defRPr sz="1400">
                <a:latin typeface="Calibri"/>
              </a:defRPr>
            </a:pPr>
            <a:endParaRPr dirty="0"/>
          </a:p>
          <a:p>
            <a:pPr>
              <a:defRPr sz="1400">
                <a:latin typeface="Calibri"/>
              </a:defRPr>
            </a:pPr>
            <a:r>
              <a:rPr lang="en-GB" dirty="0"/>
              <a:t> </a:t>
            </a:r>
            <a:r>
              <a:rPr lang="nl-NL" dirty="0"/>
              <a:t>Open het deksel nooit terwijl de container onder druk staat.
 Werk alleen bij temperaturen tussen 0°C–45°C.
 Niet geschikt voor minderjarigen zonder toezicht.
 Gebruik alleen de meegeleverde USB-C oplaadkabel.
 Haal de tap-sectie niet uit elkaar en verander deze niet.
 Lees alle instructies voor gebruik.</a:t>
            </a:r>
            <a:endParaRPr dirty="0"/>
          </a:p>
        </p:txBody>
      </p:sp>
    </p:spTree>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Onderhoud &amp; Support</a:t>
            </a:r>
          </a:p>
        </p:txBody>
      </p:sp>
      <p:sp>
        <p:nvSpPr>
          <p:cNvPr id="3" name="Content Placeholder 2"/>
          <p:cNvSpPr>
            <a:spLocks noGrp="1"/>
          </p:cNvSpPr>
          <p:nvPr>
            <p:ph idx="1"/>
          </p:nvPr>
        </p:nvSpPr>
        <p:spPr/>
        <p:txBody>
          <a:bodyPr/>
          <a:lstStyle/>
          <a:p>
            <a:pPr marL="0" indent="0" algn="l">
              <a:buNone/>
              <a:defRPr sz="1400">
                <a:latin typeface="Calibri"/>
              </a:defRPr>
            </a:pPr>
            <a:r>
              <a:rPr sz="1600" dirty="0"/>
              <a:t>Care &amp; Onderhoud</a:t>
            </a:r>
            <a:endParaRPr lang="en-GB" sz="1600" dirty="0"/>
          </a:p>
          <a:p>
            <a:pPr marL="0" indent="0" algn="l">
              <a:buNone/>
              <a:defRPr sz="1400">
                <a:latin typeface="Calibri"/>
              </a:defRPr>
            </a:pPr>
            <a:endParaRPr dirty="0"/>
          </a:p>
          <a:p>
            <a:pPr>
              <a:defRPr sz="1400">
                <a:latin typeface="Calibri"/>
              </a:defRPr>
            </a:pPr>
            <a:r>
              <a:rPr lang="nl-NL" dirty="0"/>
              <a:t>Gooi batterijen op een verantwoorde manier weg.
Bewaar de ballen in de drukbeheerder voor het vasthouden van de druk.
Controleer de afdichtring regelmatig en vervang deze door de extra afdichtring die je bij levering hebt geleverd gekregen
Bij het </a:t>
            </a:r>
            <a:r>
              <a:rPr lang="nl-NL" dirty="0" err="1"/>
              <a:t>herpersen</a:t>
            </a:r>
            <a:r>
              <a:rPr lang="nl-NL" dirty="0"/>
              <a:t> van oudere ballen, houd 1–3 weken voor herstel in (afhankelijk van de conditie).</a:t>
            </a:r>
          </a:p>
          <a:p>
            <a:pPr>
              <a:defRPr sz="1400">
                <a:latin typeface="Calibri"/>
              </a:defRPr>
            </a:pPr>
            <a:endParaRPr lang="nl-NL" sz="1600" dirty="0"/>
          </a:p>
          <a:p>
            <a:pPr marL="0" indent="0">
              <a:buNone/>
              <a:defRPr sz="1400">
                <a:latin typeface="Calibri"/>
              </a:defRPr>
            </a:pPr>
            <a:endParaRPr lang="nl-NL" sz="1600" dirty="0"/>
          </a:p>
          <a:p>
            <a:pPr marL="0" indent="0">
              <a:buNone/>
              <a:defRPr sz="1400">
                <a:latin typeface="Calibri"/>
              </a:defRPr>
            </a:pPr>
            <a:r>
              <a:rPr sz="1600" dirty="0"/>
              <a:t>Support &amp; Contact</a:t>
            </a:r>
            <a:endParaRPr lang="en-GB" sz="1600" dirty="0"/>
          </a:p>
          <a:p>
            <a:pPr marL="0" indent="0" algn="l">
              <a:buNone/>
              <a:defRPr sz="1400">
                <a:latin typeface="Calibri"/>
              </a:defRPr>
            </a:pPr>
            <a:endParaRPr sz="1600" dirty="0"/>
          </a:p>
          <a:p>
            <a:pPr marL="0" indent="0">
              <a:buNone/>
              <a:defRPr sz="1400">
                <a:latin typeface="Calibri"/>
              </a:defRPr>
            </a:pPr>
            <a:r>
              <a:rPr lang="nl-NL" dirty="0"/>
              <a:t>Bedankt voor het kiezen van de REBOUNZE Automatische </a:t>
            </a:r>
            <a:r>
              <a:rPr lang="nl-NL" dirty="0" err="1"/>
              <a:t>Padel</a:t>
            </a:r>
            <a:r>
              <a:rPr lang="nl-NL" dirty="0"/>
              <a:t> Ball </a:t>
            </a:r>
            <a:r>
              <a:rPr lang="nl-NL" dirty="0" err="1"/>
              <a:t>Pressurizer</a:t>
            </a:r>
            <a:r>
              <a:rPr lang="nl-NL" dirty="0"/>
              <a:t>.
Voor vragen of grootschalige vragen helpen wij u graag. Neem contact op met </a:t>
            </a:r>
            <a:r>
              <a:rPr lang="nl-NL" dirty="0">
                <a:hlinkClick r:id="rId2"/>
              </a:rPr>
              <a:t>info@rebounze.nl</a:t>
            </a:r>
            <a:r>
              <a:rPr lang="nl-NL" dirty="0"/>
              <a:t> via e-mail.</a:t>
            </a:r>
            <a:endParaRPr dirty="0"/>
          </a:p>
          <a:p>
            <a:pPr marL="0" indent="0" algn="ctr">
              <a:buNone/>
              <a:defRPr sz="1400">
                <a:latin typeface="Calibri"/>
              </a:defRPr>
            </a:pPr>
            <a:r>
              <a:rPr lang="en-GB" dirty="0"/>
              <a:t> </a:t>
            </a:r>
          </a:p>
          <a:p>
            <a:pPr marL="0" indent="0" algn="ctr">
              <a:buNone/>
              <a:defRPr sz="1400">
                <a:latin typeface="Calibri"/>
              </a:defRPr>
            </a:pPr>
            <a:r>
              <a:rPr b="1" dirty="0"/>
              <a:t>Enjoy a better, longer-lasting playing experience!</a:t>
            </a:r>
            <a:r>
              <a:rPr lang="en-GB" b="1" dirty="0"/>
              <a:t> </a:t>
            </a:r>
            <a:endParaRPr b="1" dirty="0"/>
          </a:p>
          <a:p>
            <a:pPr algn="l">
              <a:defRPr sz="1400">
                <a:latin typeface="Calibri"/>
              </a:defRPr>
            </a:pPr>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ser Guide Padel" id="{2751CB4B-6FA5-8B4E-BAF1-ACC188122CC3}" vid="{FEE05A4D-E0F2-0449-8E08-00652C3842C8}"/>
    </a:ext>
  </a:extLst>
</a:theme>
</file>

<file path=docProps/app.xml><?xml version="1.0" encoding="utf-8"?>
<Properties xmlns="http://schemas.openxmlformats.org/officeDocument/2006/extended-properties" xmlns:vt="http://schemas.openxmlformats.org/officeDocument/2006/docPropsVTypes">
  <Template>Office Theme</Template>
  <TotalTime>67</TotalTime>
  <Words>676</Words>
  <Application>Microsoft Office PowerPoint</Application>
  <PresentationFormat>Diavoorstelling (4:3)</PresentationFormat>
  <Paragraphs>51</Paragraphs>
  <Slides>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Calibri</vt:lpstr>
      <vt:lpstr>Office Theme</vt:lpstr>
      <vt:lpstr>REBOUNZE Automatische Padel Ball Pressurizer </vt:lpstr>
      <vt:lpstr>Overzicht &amp; Specificaties</vt:lpstr>
      <vt:lpstr>Hoe te Gebruiken &amp; Aanbevolen Druk</vt:lpstr>
      <vt:lpstr>Automatische Modus</vt:lpstr>
      <vt:lpstr>Onderhoud &amp; Support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harrythomas126@outlook.com</dc:creator>
  <cp:keywords/>
  <dc:description>generated using python-pptx</dc:description>
  <cp:lastModifiedBy>Dennis Mastenbroek</cp:lastModifiedBy>
  <cp:revision>6</cp:revision>
  <dcterms:created xsi:type="dcterms:W3CDTF">2025-11-18T13:45:58Z</dcterms:created>
  <dcterms:modified xsi:type="dcterms:W3CDTF">2026-01-28T10:54:57Z</dcterms:modified>
  <cp:category/>
</cp:coreProperties>
</file>